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41" r:id="rId1"/>
  </p:sldMasterIdLst>
  <p:sldIdLst>
    <p:sldId id="256" r:id="rId2"/>
    <p:sldId id="291" r:id="rId3"/>
    <p:sldId id="269" r:id="rId4"/>
    <p:sldId id="282" r:id="rId5"/>
    <p:sldId id="283" r:id="rId6"/>
    <p:sldId id="259" r:id="rId7"/>
    <p:sldId id="275" r:id="rId8"/>
    <p:sldId id="284" r:id="rId9"/>
    <p:sldId id="285" r:id="rId10"/>
    <p:sldId id="286" r:id="rId11"/>
    <p:sldId id="287" r:id="rId12"/>
    <p:sldId id="288" r:id="rId13"/>
    <p:sldId id="290" r:id="rId14"/>
    <p:sldId id="276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38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smtClean="0"/>
              <a:t>11/28/2018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008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smtClean="0"/>
              <a:t>11/28/2018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196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smtClean="0"/>
              <a:t>11/28/2018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08647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smtClean="0"/>
              <a:t>11/28/2018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321080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smtClean="0"/>
              <a:t>11/28/2018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2336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smtClean="0"/>
              <a:t>11/28/2018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7434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smtClean="0"/>
              <a:t>11/28/2018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7133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smtClean="0"/>
              <a:t>11/28/2018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0597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8E61D-D431-422C-9764-11DAFE33AB63}" type="datetimeFigureOut">
              <a:rPr lang="en-US" smtClean="0"/>
              <a:t>11/28/2018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462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smtClean="0"/>
              <a:t>11/28/2018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1104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smtClean="0"/>
              <a:t>11/28/2018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5187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smtClean="0"/>
              <a:t>11/28/2018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135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smtClean="0"/>
              <a:t>11/28/2018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369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smtClean="0"/>
              <a:t>11/28/2018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842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smtClean="0"/>
              <a:t>11/28/2018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437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smtClean="0"/>
              <a:t>11/28/2018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366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smtClean="0"/>
              <a:t>11/28/2018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9194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smtClean="0"/>
              <a:t>11/28/2018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7178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  <p:sldLayoutId id="2147483758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833BD-B010-4190-89C9-265F8F20DE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1226" y="3030318"/>
            <a:ext cx="8825658" cy="2677648"/>
          </a:xfrm>
        </p:spPr>
        <p:txBody>
          <a:bodyPr/>
          <a:lstStyle/>
          <a:p>
            <a:r>
              <a:rPr lang="en-NZ" sz="4000" dirty="0" err="1"/>
              <a:t>Bilong</a:t>
            </a:r>
            <a:r>
              <a:rPr lang="en-NZ" sz="4000" dirty="0"/>
              <a:t> </a:t>
            </a:r>
            <a:r>
              <a:rPr lang="en-NZ" sz="4000" dirty="0" err="1"/>
              <a:t>wanem</a:t>
            </a:r>
            <a:r>
              <a:rPr lang="en-NZ" sz="4000" dirty="0"/>
              <a:t> </a:t>
            </a:r>
            <a:r>
              <a:rPr lang="en-NZ" sz="4000" dirty="0" err="1"/>
              <a:t>yumi</a:t>
            </a:r>
            <a:r>
              <a:rPr lang="en-NZ" sz="4000" dirty="0"/>
              <a:t> </a:t>
            </a:r>
            <a:r>
              <a:rPr lang="en-NZ" sz="4000" dirty="0" err="1"/>
              <a:t>planim</a:t>
            </a:r>
            <a:r>
              <a:rPr lang="en-NZ" sz="4000" dirty="0"/>
              <a:t> </a:t>
            </a:r>
            <a:r>
              <a:rPr lang="en-NZ" sz="4000" dirty="0" err="1"/>
              <a:t>strongpela</a:t>
            </a:r>
            <a:r>
              <a:rPr lang="en-NZ" sz="4000" dirty="0"/>
              <a:t> NARI Taro?</a:t>
            </a:r>
            <a:br>
              <a:rPr lang="en-NZ" sz="4000" dirty="0"/>
            </a:br>
            <a:br>
              <a:rPr lang="en-NZ" dirty="0"/>
            </a:br>
            <a:r>
              <a:rPr lang="en-NZ" sz="6000" dirty="0"/>
              <a:t>Yumi </a:t>
            </a:r>
            <a:r>
              <a:rPr lang="en-NZ" sz="6000" dirty="0" err="1"/>
              <a:t>lukim</a:t>
            </a:r>
            <a:r>
              <a:rPr lang="en-NZ" sz="6000" dirty="0"/>
              <a:t> </a:t>
            </a:r>
            <a:r>
              <a:rPr lang="en-NZ" sz="6000" dirty="0" err="1"/>
              <a:t>piksa</a:t>
            </a:r>
            <a:r>
              <a:rPr lang="en-NZ" sz="6000" dirty="0"/>
              <a:t> </a:t>
            </a:r>
            <a:r>
              <a:rPr lang="en-NZ" sz="6000" dirty="0" err="1"/>
              <a:t>bilong</a:t>
            </a:r>
            <a:r>
              <a:rPr lang="en-NZ" sz="6000" dirty="0"/>
              <a:t> </a:t>
            </a:r>
            <a:r>
              <a:rPr lang="en-NZ" sz="6000" dirty="0" err="1"/>
              <a:t>wanpela</a:t>
            </a:r>
            <a:r>
              <a:rPr lang="en-NZ" sz="6000" dirty="0"/>
              <a:t> </a:t>
            </a:r>
            <a:r>
              <a:rPr lang="en-NZ" sz="6000" dirty="0" err="1"/>
              <a:t>traim</a:t>
            </a:r>
            <a:r>
              <a:rPr lang="en-NZ" sz="6000" dirty="0"/>
              <a:t> long NARI </a:t>
            </a:r>
            <a:r>
              <a:rPr lang="en-NZ" sz="6000" dirty="0" err="1"/>
              <a:t>Lae</a:t>
            </a:r>
            <a:r>
              <a:rPr lang="en-NZ" sz="6000" dirty="0"/>
              <a:t>, 2018.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9430435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D0014-389D-48E4-A383-924CD4344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416136"/>
            <a:ext cx="9404723" cy="1400530"/>
          </a:xfrm>
        </p:spPr>
        <p:txBody>
          <a:bodyPr/>
          <a:lstStyle/>
          <a:p>
            <a:r>
              <a:rPr lang="en-NZ" dirty="0"/>
              <a:t>NARI Taro </a:t>
            </a:r>
            <a:r>
              <a:rPr lang="en-NZ" dirty="0" err="1"/>
              <a:t>i</a:t>
            </a:r>
            <a:r>
              <a:rPr lang="en-NZ" dirty="0"/>
              <a:t> </a:t>
            </a:r>
            <a:r>
              <a:rPr lang="en-NZ" dirty="0" err="1"/>
              <a:t>swit</a:t>
            </a:r>
            <a:r>
              <a:rPr lang="en-NZ" dirty="0"/>
              <a:t> </a:t>
            </a:r>
            <a:r>
              <a:rPr lang="en-NZ" dirty="0" err="1"/>
              <a:t>na</a:t>
            </a:r>
            <a:r>
              <a:rPr lang="en-NZ" dirty="0"/>
              <a:t> strong long </a:t>
            </a:r>
            <a:r>
              <a:rPr lang="en-NZ" dirty="0" err="1"/>
              <a:t>taim</a:t>
            </a:r>
            <a:r>
              <a:rPr lang="en-NZ" dirty="0"/>
              <a:t> </a:t>
            </a:r>
            <a:r>
              <a:rPr lang="en-NZ" dirty="0" err="1"/>
              <a:t>bilong</a:t>
            </a:r>
            <a:r>
              <a:rPr lang="en-NZ" dirty="0"/>
              <a:t> lip </a:t>
            </a:r>
            <a:r>
              <a:rPr lang="en-NZ" dirty="0" err="1"/>
              <a:t>sik</a:t>
            </a:r>
            <a:r>
              <a:rPr lang="en-NZ" dirty="0"/>
              <a:t> </a:t>
            </a:r>
            <a:r>
              <a:rPr lang="en-NZ" dirty="0" err="1"/>
              <a:t>i</a:t>
            </a:r>
            <a:r>
              <a:rPr lang="en-NZ" dirty="0"/>
              <a:t> </a:t>
            </a:r>
            <a:r>
              <a:rPr lang="en-NZ" dirty="0" err="1"/>
              <a:t>stap</a:t>
            </a:r>
            <a:r>
              <a:rPr lang="en-NZ" dirty="0"/>
              <a:t>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CD5D52C-E839-4052-BF4D-92B74BB47C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25289" y="2403834"/>
            <a:ext cx="5875643" cy="35803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151401C-184E-46EF-9FF8-B0762AE79D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9"/>
          <a:stretch/>
        </p:blipFill>
        <p:spPr>
          <a:xfrm>
            <a:off x="190500" y="2403834"/>
            <a:ext cx="5798444" cy="39316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EC9F20-F03C-42C6-8E86-4CA3EB6C7935}"/>
              </a:ext>
            </a:extLst>
          </p:cNvPr>
          <p:cNvSpPr txBox="1"/>
          <p:nvPr/>
        </p:nvSpPr>
        <p:spPr>
          <a:xfrm>
            <a:off x="190500" y="6006296"/>
            <a:ext cx="5798444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NZ" sz="2400" dirty="0" err="1">
                <a:solidFill>
                  <a:schemeClr val="bg1"/>
                </a:solidFill>
              </a:rPr>
              <a:t>Numkowec</a:t>
            </a:r>
            <a:r>
              <a:rPr lang="en-NZ" sz="2400" dirty="0">
                <a:solidFill>
                  <a:schemeClr val="bg1"/>
                </a:solidFill>
              </a:rPr>
              <a:t>, Taro Leaf Blight </a:t>
            </a:r>
            <a:r>
              <a:rPr lang="en-NZ" sz="2400" dirty="0" err="1">
                <a:solidFill>
                  <a:schemeClr val="bg1"/>
                </a:solidFill>
              </a:rPr>
              <a:t>i</a:t>
            </a:r>
            <a:r>
              <a:rPr lang="en-NZ" sz="2400" dirty="0">
                <a:solidFill>
                  <a:schemeClr val="bg1"/>
                </a:solidFill>
              </a:rPr>
              <a:t> </a:t>
            </a:r>
            <a:r>
              <a:rPr lang="en-NZ" sz="2400" dirty="0" err="1">
                <a:solidFill>
                  <a:schemeClr val="bg1"/>
                </a:solidFill>
              </a:rPr>
              <a:t>bagarapim</a:t>
            </a:r>
            <a:r>
              <a:rPr lang="en-NZ" sz="2400" dirty="0">
                <a:solidFill>
                  <a:schemeClr val="bg1"/>
                </a:solidFill>
              </a:rPr>
              <a:t> </a:t>
            </a:r>
            <a:r>
              <a:rPr lang="en-NZ" sz="2400" dirty="0" err="1">
                <a:solidFill>
                  <a:schemeClr val="bg1"/>
                </a:solidFill>
              </a:rPr>
              <a:t>em</a:t>
            </a:r>
            <a:endParaRPr lang="en-NZ" sz="24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A81E13-FA42-4F00-92E0-316E78799A7F}"/>
              </a:ext>
            </a:extLst>
          </p:cNvPr>
          <p:cNvSpPr txBox="1"/>
          <p:nvPr/>
        </p:nvSpPr>
        <p:spPr>
          <a:xfrm>
            <a:off x="6116108" y="5984198"/>
            <a:ext cx="5884824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NZ" sz="2400" dirty="0">
                <a:solidFill>
                  <a:schemeClr val="bg1"/>
                </a:solidFill>
              </a:rPr>
              <a:t> Taro Leaf Blight </a:t>
            </a:r>
            <a:r>
              <a:rPr lang="en-NZ" sz="2400" dirty="0" err="1">
                <a:solidFill>
                  <a:schemeClr val="bg1"/>
                </a:solidFill>
              </a:rPr>
              <a:t>i</a:t>
            </a:r>
            <a:r>
              <a:rPr lang="en-NZ" sz="2400" dirty="0">
                <a:solidFill>
                  <a:schemeClr val="bg1"/>
                </a:solidFill>
              </a:rPr>
              <a:t> no </a:t>
            </a:r>
            <a:r>
              <a:rPr lang="en-NZ" sz="2400" dirty="0" err="1">
                <a:solidFill>
                  <a:schemeClr val="bg1"/>
                </a:solidFill>
              </a:rPr>
              <a:t>inap</a:t>
            </a:r>
            <a:r>
              <a:rPr lang="en-NZ" sz="2400" dirty="0">
                <a:solidFill>
                  <a:schemeClr val="bg1"/>
                </a:solidFill>
              </a:rPr>
              <a:t> </a:t>
            </a:r>
            <a:r>
              <a:rPr lang="en-NZ" sz="2400" dirty="0" err="1">
                <a:solidFill>
                  <a:schemeClr val="bg1"/>
                </a:solidFill>
              </a:rPr>
              <a:t>bagarapim</a:t>
            </a:r>
            <a:r>
              <a:rPr lang="en-NZ" sz="2400" dirty="0">
                <a:solidFill>
                  <a:schemeClr val="bg1"/>
                </a:solidFill>
              </a:rPr>
              <a:t> </a:t>
            </a:r>
            <a:r>
              <a:rPr lang="en-NZ" sz="2400" dirty="0" err="1">
                <a:solidFill>
                  <a:schemeClr val="bg1"/>
                </a:solidFill>
              </a:rPr>
              <a:t>em</a:t>
            </a:r>
            <a:r>
              <a:rPr lang="en-NZ" sz="2400" dirty="0">
                <a:solidFill>
                  <a:schemeClr val="bg1"/>
                </a:solidFill>
              </a:rPr>
              <a:t> (</a:t>
            </a:r>
            <a:r>
              <a:rPr lang="en-NZ" sz="2400" dirty="0" err="1">
                <a:solidFill>
                  <a:schemeClr val="bg1"/>
                </a:solidFill>
              </a:rPr>
              <a:t>Lukim</a:t>
            </a:r>
            <a:r>
              <a:rPr lang="en-NZ" sz="2400" dirty="0">
                <a:solidFill>
                  <a:schemeClr val="bg1"/>
                </a:solidFill>
              </a:rPr>
              <a:t>, </a:t>
            </a:r>
            <a:r>
              <a:rPr lang="en-NZ" sz="2400" dirty="0" err="1">
                <a:solidFill>
                  <a:schemeClr val="bg1"/>
                </a:solidFill>
              </a:rPr>
              <a:t>sampela</a:t>
            </a:r>
            <a:r>
              <a:rPr lang="en-NZ" sz="2400" dirty="0">
                <a:solidFill>
                  <a:schemeClr val="bg1"/>
                </a:solidFill>
              </a:rPr>
              <a:t> lip </a:t>
            </a:r>
            <a:r>
              <a:rPr lang="en-NZ" sz="2400" dirty="0" err="1">
                <a:solidFill>
                  <a:schemeClr val="bg1"/>
                </a:solidFill>
              </a:rPr>
              <a:t>i</a:t>
            </a:r>
            <a:r>
              <a:rPr lang="en-NZ" sz="2400" dirty="0">
                <a:solidFill>
                  <a:schemeClr val="bg1"/>
                </a:solidFill>
              </a:rPr>
              <a:t> </a:t>
            </a:r>
            <a:r>
              <a:rPr lang="en-NZ" sz="2400" dirty="0" err="1">
                <a:solidFill>
                  <a:schemeClr val="bg1"/>
                </a:solidFill>
              </a:rPr>
              <a:t>kisim</a:t>
            </a:r>
            <a:r>
              <a:rPr lang="en-NZ" sz="2400" dirty="0">
                <a:solidFill>
                  <a:schemeClr val="bg1"/>
                </a:solidFill>
              </a:rPr>
              <a:t> </a:t>
            </a:r>
            <a:r>
              <a:rPr lang="en-NZ" sz="2400" dirty="0" err="1">
                <a:solidFill>
                  <a:schemeClr val="bg1"/>
                </a:solidFill>
              </a:rPr>
              <a:t>sik</a:t>
            </a:r>
            <a:r>
              <a:rPr lang="en-NZ" sz="2400" dirty="0">
                <a:solidFill>
                  <a:schemeClr val="bg1"/>
                </a:solidFill>
              </a:rPr>
              <a:t>) –NT5</a:t>
            </a:r>
            <a:endParaRPr lang="en-NZ" sz="2400" dirty="0"/>
          </a:p>
        </p:txBody>
      </p:sp>
    </p:spTree>
    <p:extLst>
      <p:ext uri="{BB962C8B-B14F-4D97-AF65-F5344CB8AC3E}">
        <p14:creationId xmlns:p14="http://schemas.microsoft.com/office/powerpoint/2010/main" val="15779705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D0014-389D-48E4-A383-924CD4344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416136"/>
            <a:ext cx="9404723" cy="1400530"/>
          </a:xfrm>
        </p:spPr>
        <p:txBody>
          <a:bodyPr/>
          <a:lstStyle/>
          <a:p>
            <a:r>
              <a:rPr lang="en-NZ" dirty="0"/>
              <a:t>NARI Taro </a:t>
            </a:r>
            <a:r>
              <a:rPr lang="en-NZ" dirty="0" err="1"/>
              <a:t>i</a:t>
            </a:r>
            <a:r>
              <a:rPr lang="en-NZ" dirty="0"/>
              <a:t> </a:t>
            </a:r>
            <a:r>
              <a:rPr lang="en-NZ" dirty="0" err="1"/>
              <a:t>swit</a:t>
            </a:r>
            <a:r>
              <a:rPr lang="en-NZ" dirty="0"/>
              <a:t> </a:t>
            </a:r>
            <a:r>
              <a:rPr lang="en-NZ" dirty="0" err="1"/>
              <a:t>na</a:t>
            </a:r>
            <a:r>
              <a:rPr lang="en-NZ" dirty="0"/>
              <a:t> strong long </a:t>
            </a:r>
            <a:r>
              <a:rPr lang="en-NZ" dirty="0" err="1"/>
              <a:t>taim</a:t>
            </a:r>
            <a:r>
              <a:rPr lang="en-NZ" dirty="0"/>
              <a:t> </a:t>
            </a:r>
            <a:r>
              <a:rPr lang="en-NZ" dirty="0" err="1"/>
              <a:t>bilong</a:t>
            </a:r>
            <a:r>
              <a:rPr lang="en-NZ" dirty="0"/>
              <a:t> lip </a:t>
            </a:r>
            <a:r>
              <a:rPr lang="en-NZ" dirty="0" err="1"/>
              <a:t>sik</a:t>
            </a:r>
            <a:r>
              <a:rPr lang="en-NZ" dirty="0"/>
              <a:t> </a:t>
            </a:r>
            <a:r>
              <a:rPr lang="en-NZ" dirty="0" err="1"/>
              <a:t>i</a:t>
            </a:r>
            <a:r>
              <a:rPr lang="en-NZ" dirty="0"/>
              <a:t> </a:t>
            </a:r>
            <a:r>
              <a:rPr lang="en-NZ" dirty="0" err="1"/>
              <a:t>stap</a:t>
            </a:r>
            <a:r>
              <a:rPr lang="en-NZ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51401C-184E-46EF-9FF8-B0762AE79D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56" r="8540"/>
          <a:stretch/>
        </p:blipFill>
        <p:spPr>
          <a:xfrm>
            <a:off x="190500" y="2074626"/>
            <a:ext cx="4939645" cy="39316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EC9F20-F03C-42C6-8E86-4CA3EB6C7935}"/>
              </a:ext>
            </a:extLst>
          </p:cNvPr>
          <p:cNvSpPr txBox="1"/>
          <p:nvPr/>
        </p:nvSpPr>
        <p:spPr>
          <a:xfrm>
            <a:off x="190500" y="6006296"/>
            <a:ext cx="4939645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NZ" sz="2400" dirty="0" err="1">
                <a:solidFill>
                  <a:schemeClr val="bg1"/>
                </a:solidFill>
              </a:rPr>
              <a:t>Numkowec</a:t>
            </a:r>
            <a:r>
              <a:rPr lang="en-NZ" sz="2400" dirty="0">
                <a:solidFill>
                  <a:schemeClr val="bg1"/>
                </a:solidFill>
              </a:rPr>
              <a:t>, Taro Leaf Blight </a:t>
            </a:r>
            <a:r>
              <a:rPr lang="en-NZ" sz="2400" dirty="0" err="1">
                <a:solidFill>
                  <a:schemeClr val="bg1"/>
                </a:solidFill>
              </a:rPr>
              <a:t>i</a:t>
            </a:r>
            <a:r>
              <a:rPr lang="en-NZ" sz="2400" dirty="0">
                <a:solidFill>
                  <a:schemeClr val="bg1"/>
                </a:solidFill>
              </a:rPr>
              <a:t> </a:t>
            </a:r>
            <a:r>
              <a:rPr lang="en-NZ" sz="2400" dirty="0" err="1">
                <a:solidFill>
                  <a:schemeClr val="bg1"/>
                </a:solidFill>
              </a:rPr>
              <a:t>bagarapim</a:t>
            </a:r>
            <a:r>
              <a:rPr lang="en-NZ" sz="2400" dirty="0">
                <a:solidFill>
                  <a:schemeClr val="bg1"/>
                </a:solidFill>
              </a:rPr>
              <a:t> </a:t>
            </a:r>
            <a:r>
              <a:rPr lang="en-NZ" sz="2400" dirty="0" err="1">
                <a:solidFill>
                  <a:schemeClr val="bg1"/>
                </a:solidFill>
              </a:rPr>
              <a:t>em</a:t>
            </a:r>
            <a:endParaRPr lang="en-NZ" sz="24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A81E13-FA42-4F00-92E0-316E78799A7F}"/>
              </a:ext>
            </a:extLst>
          </p:cNvPr>
          <p:cNvSpPr txBox="1"/>
          <p:nvPr/>
        </p:nvSpPr>
        <p:spPr>
          <a:xfrm>
            <a:off x="5250730" y="5984198"/>
            <a:ext cx="6240544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NZ" sz="2400" dirty="0">
                <a:solidFill>
                  <a:schemeClr val="bg1"/>
                </a:solidFill>
              </a:rPr>
              <a:t> Taro Leaf Blight </a:t>
            </a:r>
            <a:r>
              <a:rPr lang="en-NZ" sz="2400" dirty="0" err="1">
                <a:solidFill>
                  <a:schemeClr val="bg1"/>
                </a:solidFill>
              </a:rPr>
              <a:t>i</a:t>
            </a:r>
            <a:r>
              <a:rPr lang="en-NZ" sz="2400" dirty="0">
                <a:solidFill>
                  <a:schemeClr val="bg1"/>
                </a:solidFill>
              </a:rPr>
              <a:t> no </a:t>
            </a:r>
            <a:r>
              <a:rPr lang="en-NZ" sz="2400" dirty="0" err="1">
                <a:solidFill>
                  <a:schemeClr val="bg1"/>
                </a:solidFill>
              </a:rPr>
              <a:t>inap</a:t>
            </a:r>
            <a:r>
              <a:rPr lang="en-NZ" sz="2400" dirty="0">
                <a:solidFill>
                  <a:schemeClr val="bg1"/>
                </a:solidFill>
              </a:rPr>
              <a:t> </a:t>
            </a:r>
            <a:r>
              <a:rPr lang="en-NZ" sz="2400" dirty="0" err="1">
                <a:solidFill>
                  <a:schemeClr val="bg1"/>
                </a:solidFill>
              </a:rPr>
              <a:t>bagarapim</a:t>
            </a:r>
            <a:r>
              <a:rPr lang="en-NZ" sz="2400" dirty="0">
                <a:solidFill>
                  <a:schemeClr val="bg1"/>
                </a:solidFill>
              </a:rPr>
              <a:t> </a:t>
            </a:r>
            <a:r>
              <a:rPr lang="en-NZ" sz="2400" dirty="0" err="1">
                <a:solidFill>
                  <a:schemeClr val="bg1"/>
                </a:solidFill>
              </a:rPr>
              <a:t>em</a:t>
            </a:r>
            <a:r>
              <a:rPr lang="en-NZ" sz="2400" dirty="0">
                <a:solidFill>
                  <a:schemeClr val="bg1"/>
                </a:solidFill>
              </a:rPr>
              <a:t> –NT6</a:t>
            </a:r>
            <a:endParaRPr lang="en-NZ" sz="2400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7F60C561-62DD-44F5-8338-851AD32B43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50730" y="1421160"/>
            <a:ext cx="6240544" cy="458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566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02C3CB7-3D93-462D-ADC9-8D9D61BD6E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3094" y="2052529"/>
            <a:ext cx="5650673" cy="40234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AD0014-389D-48E4-A383-924CD4344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NARI Taro </a:t>
            </a:r>
            <a:r>
              <a:rPr lang="en-NZ" dirty="0" err="1"/>
              <a:t>i</a:t>
            </a:r>
            <a:r>
              <a:rPr lang="en-NZ" dirty="0"/>
              <a:t> </a:t>
            </a:r>
            <a:r>
              <a:rPr lang="en-NZ" dirty="0" err="1"/>
              <a:t>swit</a:t>
            </a:r>
            <a:r>
              <a:rPr lang="en-NZ" dirty="0"/>
              <a:t> </a:t>
            </a:r>
            <a:r>
              <a:rPr lang="en-NZ" dirty="0" err="1"/>
              <a:t>na</a:t>
            </a:r>
            <a:r>
              <a:rPr lang="en-NZ" dirty="0"/>
              <a:t> strong long </a:t>
            </a:r>
            <a:r>
              <a:rPr lang="en-NZ" dirty="0" err="1"/>
              <a:t>taim</a:t>
            </a:r>
            <a:r>
              <a:rPr lang="en-NZ" dirty="0"/>
              <a:t> </a:t>
            </a:r>
            <a:r>
              <a:rPr lang="en-NZ" dirty="0" err="1"/>
              <a:t>bilong</a:t>
            </a:r>
            <a:r>
              <a:rPr lang="en-NZ" dirty="0"/>
              <a:t> lip </a:t>
            </a:r>
            <a:r>
              <a:rPr lang="en-NZ" dirty="0" err="1"/>
              <a:t>sik</a:t>
            </a:r>
            <a:r>
              <a:rPr lang="en-NZ" dirty="0"/>
              <a:t> </a:t>
            </a:r>
            <a:r>
              <a:rPr lang="en-NZ" dirty="0" err="1"/>
              <a:t>i</a:t>
            </a:r>
            <a:r>
              <a:rPr lang="en-NZ" dirty="0"/>
              <a:t> </a:t>
            </a:r>
            <a:r>
              <a:rPr lang="en-NZ" dirty="0" err="1"/>
              <a:t>stap</a:t>
            </a:r>
            <a:r>
              <a:rPr lang="en-NZ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51401C-184E-46EF-9FF8-B0762AE79D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" y="2052529"/>
            <a:ext cx="5831663" cy="39316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EC9F20-F03C-42C6-8E86-4CA3EB6C7935}"/>
              </a:ext>
            </a:extLst>
          </p:cNvPr>
          <p:cNvSpPr txBox="1"/>
          <p:nvPr/>
        </p:nvSpPr>
        <p:spPr>
          <a:xfrm>
            <a:off x="190500" y="6006296"/>
            <a:ext cx="5798444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NZ" sz="2400" dirty="0" err="1">
                <a:solidFill>
                  <a:schemeClr val="bg1"/>
                </a:solidFill>
              </a:rPr>
              <a:t>Numkowec</a:t>
            </a:r>
            <a:r>
              <a:rPr lang="en-NZ" sz="2400" dirty="0">
                <a:solidFill>
                  <a:schemeClr val="bg1"/>
                </a:solidFill>
              </a:rPr>
              <a:t>, Taro Leaf Blight </a:t>
            </a:r>
            <a:r>
              <a:rPr lang="en-NZ" sz="2400" dirty="0" err="1">
                <a:solidFill>
                  <a:schemeClr val="bg1"/>
                </a:solidFill>
              </a:rPr>
              <a:t>i</a:t>
            </a:r>
            <a:r>
              <a:rPr lang="en-NZ" sz="2400" dirty="0">
                <a:solidFill>
                  <a:schemeClr val="bg1"/>
                </a:solidFill>
              </a:rPr>
              <a:t> </a:t>
            </a:r>
            <a:r>
              <a:rPr lang="en-NZ" sz="2400" dirty="0" err="1">
                <a:solidFill>
                  <a:schemeClr val="bg1"/>
                </a:solidFill>
              </a:rPr>
              <a:t>bagarapim</a:t>
            </a:r>
            <a:r>
              <a:rPr lang="en-NZ" sz="2400" dirty="0">
                <a:solidFill>
                  <a:schemeClr val="bg1"/>
                </a:solidFill>
              </a:rPr>
              <a:t> </a:t>
            </a:r>
            <a:r>
              <a:rPr lang="en-NZ" sz="2400" dirty="0" err="1">
                <a:solidFill>
                  <a:schemeClr val="bg1"/>
                </a:solidFill>
              </a:rPr>
              <a:t>em</a:t>
            </a:r>
            <a:endParaRPr lang="en-NZ" sz="24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A81E13-FA42-4F00-92E0-316E78799A7F}"/>
              </a:ext>
            </a:extLst>
          </p:cNvPr>
          <p:cNvSpPr txBox="1"/>
          <p:nvPr/>
        </p:nvSpPr>
        <p:spPr>
          <a:xfrm>
            <a:off x="6363094" y="5984198"/>
            <a:ext cx="5637838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NZ" sz="2400" dirty="0">
                <a:solidFill>
                  <a:schemeClr val="bg1"/>
                </a:solidFill>
              </a:rPr>
              <a:t> Taro Leaf Blight </a:t>
            </a:r>
            <a:r>
              <a:rPr lang="en-NZ" sz="2400" dirty="0" err="1">
                <a:solidFill>
                  <a:schemeClr val="bg1"/>
                </a:solidFill>
              </a:rPr>
              <a:t>sampela</a:t>
            </a:r>
            <a:r>
              <a:rPr lang="en-NZ" sz="2400" dirty="0">
                <a:solidFill>
                  <a:schemeClr val="bg1"/>
                </a:solidFill>
              </a:rPr>
              <a:t> </a:t>
            </a:r>
            <a:r>
              <a:rPr lang="en-NZ" sz="2400" dirty="0" err="1">
                <a:solidFill>
                  <a:schemeClr val="bg1"/>
                </a:solidFill>
              </a:rPr>
              <a:t>sik</a:t>
            </a:r>
            <a:r>
              <a:rPr lang="en-NZ" sz="2400" dirty="0">
                <a:solidFill>
                  <a:schemeClr val="bg1"/>
                </a:solidFill>
              </a:rPr>
              <a:t> </a:t>
            </a:r>
            <a:r>
              <a:rPr lang="en-NZ" sz="2400" dirty="0" err="1">
                <a:solidFill>
                  <a:schemeClr val="bg1"/>
                </a:solidFill>
              </a:rPr>
              <a:t>i</a:t>
            </a:r>
            <a:r>
              <a:rPr lang="en-NZ" sz="2400" dirty="0">
                <a:solidFill>
                  <a:schemeClr val="bg1"/>
                </a:solidFill>
              </a:rPr>
              <a:t> </a:t>
            </a:r>
            <a:r>
              <a:rPr lang="en-NZ" sz="2400" dirty="0" err="1">
                <a:solidFill>
                  <a:schemeClr val="bg1"/>
                </a:solidFill>
              </a:rPr>
              <a:t>bagarapim</a:t>
            </a:r>
            <a:r>
              <a:rPr lang="en-NZ" sz="2400" dirty="0">
                <a:solidFill>
                  <a:schemeClr val="bg1"/>
                </a:solidFill>
              </a:rPr>
              <a:t> lip </a:t>
            </a:r>
            <a:r>
              <a:rPr lang="en-NZ" sz="2400" dirty="0" err="1">
                <a:solidFill>
                  <a:schemeClr val="bg1"/>
                </a:solidFill>
              </a:rPr>
              <a:t>bilong</a:t>
            </a:r>
            <a:r>
              <a:rPr lang="en-NZ" sz="2400" dirty="0">
                <a:solidFill>
                  <a:schemeClr val="bg1"/>
                </a:solidFill>
              </a:rPr>
              <a:t> </a:t>
            </a:r>
            <a:r>
              <a:rPr lang="en-NZ" sz="2400" dirty="0" err="1">
                <a:solidFill>
                  <a:schemeClr val="bg1"/>
                </a:solidFill>
              </a:rPr>
              <a:t>em</a:t>
            </a:r>
            <a:r>
              <a:rPr lang="en-NZ" sz="2400" dirty="0">
                <a:solidFill>
                  <a:schemeClr val="bg1"/>
                </a:solidFill>
              </a:rPr>
              <a:t> –NT7</a:t>
            </a:r>
            <a:endParaRPr lang="en-NZ" sz="2400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3AE703C-195B-4749-B69F-1D60F9B070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2662404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D0014-389D-48E4-A383-924CD4344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NARI Taro </a:t>
            </a:r>
            <a:r>
              <a:rPr lang="en-NZ" dirty="0" err="1"/>
              <a:t>i</a:t>
            </a:r>
            <a:r>
              <a:rPr lang="en-NZ" dirty="0"/>
              <a:t> </a:t>
            </a:r>
            <a:r>
              <a:rPr lang="en-NZ" dirty="0" err="1"/>
              <a:t>swit</a:t>
            </a:r>
            <a:r>
              <a:rPr lang="en-NZ" dirty="0"/>
              <a:t> </a:t>
            </a:r>
            <a:r>
              <a:rPr lang="en-NZ" dirty="0" err="1"/>
              <a:t>na</a:t>
            </a:r>
            <a:r>
              <a:rPr lang="en-NZ" dirty="0"/>
              <a:t> strong long </a:t>
            </a:r>
            <a:r>
              <a:rPr lang="en-NZ" dirty="0" err="1"/>
              <a:t>taim</a:t>
            </a:r>
            <a:r>
              <a:rPr lang="en-NZ" dirty="0"/>
              <a:t> </a:t>
            </a:r>
            <a:r>
              <a:rPr lang="en-NZ" dirty="0" err="1"/>
              <a:t>bilong</a:t>
            </a:r>
            <a:r>
              <a:rPr lang="en-NZ" dirty="0"/>
              <a:t> lip </a:t>
            </a:r>
            <a:r>
              <a:rPr lang="en-NZ" dirty="0" err="1"/>
              <a:t>sik</a:t>
            </a:r>
            <a:r>
              <a:rPr lang="en-NZ" dirty="0"/>
              <a:t> </a:t>
            </a:r>
            <a:r>
              <a:rPr lang="en-NZ" dirty="0" err="1"/>
              <a:t>i</a:t>
            </a:r>
            <a:r>
              <a:rPr lang="en-NZ" dirty="0"/>
              <a:t> </a:t>
            </a:r>
            <a:r>
              <a:rPr lang="en-NZ" dirty="0" err="1"/>
              <a:t>stap</a:t>
            </a:r>
            <a:r>
              <a:rPr lang="en-NZ" dirty="0"/>
              <a:t>.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1CA3EC2-1151-4B84-8952-8B22861B9A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05089" y="1788437"/>
            <a:ext cx="5896411" cy="41957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151401C-184E-46EF-9FF8-B0762AE79D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" y="2052529"/>
            <a:ext cx="5831663" cy="39316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EC9F20-F03C-42C6-8E86-4CA3EB6C7935}"/>
              </a:ext>
            </a:extLst>
          </p:cNvPr>
          <p:cNvSpPr txBox="1"/>
          <p:nvPr/>
        </p:nvSpPr>
        <p:spPr>
          <a:xfrm>
            <a:off x="190500" y="6006296"/>
            <a:ext cx="5798444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NZ" sz="2400" dirty="0" err="1">
                <a:solidFill>
                  <a:schemeClr val="bg1"/>
                </a:solidFill>
              </a:rPr>
              <a:t>Numkowec</a:t>
            </a:r>
            <a:r>
              <a:rPr lang="en-NZ" sz="2400" dirty="0">
                <a:solidFill>
                  <a:schemeClr val="bg1"/>
                </a:solidFill>
              </a:rPr>
              <a:t>, Taro Leaf Blight </a:t>
            </a:r>
            <a:r>
              <a:rPr lang="en-NZ" sz="2400" dirty="0" err="1">
                <a:solidFill>
                  <a:schemeClr val="bg1"/>
                </a:solidFill>
              </a:rPr>
              <a:t>i</a:t>
            </a:r>
            <a:r>
              <a:rPr lang="en-NZ" sz="2400" dirty="0">
                <a:solidFill>
                  <a:schemeClr val="bg1"/>
                </a:solidFill>
              </a:rPr>
              <a:t> </a:t>
            </a:r>
            <a:r>
              <a:rPr lang="en-NZ" sz="2400" dirty="0" err="1">
                <a:solidFill>
                  <a:schemeClr val="bg1"/>
                </a:solidFill>
              </a:rPr>
              <a:t>bagarapim</a:t>
            </a:r>
            <a:r>
              <a:rPr lang="en-NZ" sz="2400" dirty="0">
                <a:solidFill>
                  <a:schemeClr val="bg1"/>
                </a:solidFill>
              </a:rPr>
              <a:t> </a:t>
            </a:r>
            <a:r>
              <a:rPr lang="en-NZ" sz="2400" dirty="0" err="1">
                <a:solidFill>
                  <a:schemeClr val="bg1"/>
                </a:solidFill>
              </a:rPr>
              <a:t>em</a:t>
            </a:r>
            <a:endParaRPr lang="en-NZ" sz="24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068AF7-ABD7-4C0A-94FA-F2A51813C1E8}"/>
              </a:ext>
            </a:extLst>
          </p:cNvPr>
          <p:cNvSpPr txBox="1"/>
          <p:nvPr/>
        </p:nvSpPr>
        <p:spPr>
          <a:xfrm>
            <a:off x="6096000" y="5984199"/>
            <a:ext cx="589641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NZ" sz="2400" dirty="0">
                <a:solidFill>
                  <a:schemeClr val="bg1"/>
                </a:solidFill>
              </a:rPr>
              <a:t> Taro Leaf Blight </a:t>
            </a:r>
            <a:r>
              <a:rPr lang="en-NZ" sz="2400" dirty="0" err="1">
                <a:solidFill>
                  <a:schemeClr val="bg1"/>
                </a:solidFill>
              </a:rPr>
              <a:t>sampela</a:t>
            </a:r>
            <a:r>
              <a:rPr lang="en-NZ" sz="2400" dirty="0">
                <a:solidFill>
                  <a:schemeClr val="bg1"/>
                </a:solidFill>
              </a:rPr>
              <a:t> </a:t>
            </a:r>
            <a:r>
              <a:rPr lang="en-NZ" sz="2400" dirty="0" err="1">
                <a:solidFill>
                  <a:schemeClr val="bg1"/>
                </a:solidFill>
              </a:rPr>
              <a:t>sik</a:t>
            </a:r>
            <a:r>
              <a:rPr lang="en-NZ" sz="2400" dirty="0">
                <a:solidFill>
                  <a:schemeClr val="bg1"/>
                </a:solidFill>
              </a:rPr>
              <a:t> </a:t>
            </a:r>
            <a:r>
              <a:rPr lang="en-NZ" sz="2400" dirty="0" err="1">
                <a:solidFill>
                  <a:schemeClr val="bg1"/>
                </a:solidFill>
              </a:rPr>
              <a:t>i</a:t>
            </a:r>
            <a:r>
              <a:rPr lang="en-NZ" sz="2400" dirty="0">
                <a:solidFill>
                  <a:schemeClr val="bg1"/>
                </a:solidFill>
              </a:rPr>
              <a:t> </a:t>
            </a:r>
            <a:r>
              <a:rPr lang="en-NZ" sz="2400" dirty="0" err="1">
                <a:solidFill>
                  <a:schemeClr val="bg1"/>
                </a:solidFill>
              </a:rPr>
              <a:t>bagarapim</a:t>
            </a:r>
            <a:r>
              <a:rPr lang="en-NZ" sz="2400" dirty="0">
                <a:solidFill>
                  <a:schemeClr val="bg1"/>
                </a:solidFill>
              </a:rPr>
              <a:t> lip </a:t>
            </a:r>
            <a:r>
              <a:rPr lang="en-NZ" sz="2400" dirty="0" err="1">
                <a:solidFill>
                  <a:schemeClr val="bg1"/>
                </a:solidFill>
              </a:rPr>
              <a:t>bilong</a:t>
            </a:r>
            <a:r>
              <a:rPr lang="en-NZ" sz="2400" dirty="0">
                <a:solidFill>
                  <a:schemeClr val="bg1"/>
                </a:solidFill>
              </a:rPr>
              <a:t> </a:t>
            </a:r>
            <a:r>
              <a:rPr lang="en-NZ" sz="2400" dirty="0" err="1">
                <a:solidFill>
                  <a:schemeClr val="bg1"/>
                </a:solidFill>
              </a:rPr>
              <a:t>em</a:t>
            </a:r>
            <a:r>
              <a:rPr lang="en-NZ" sz="2400" dirty="0">
                <a:solidFill>
                  <a:schemeClr val="bg1"/>
                </a:solidFill>
              </a:rPr>
              <a:t> –NT7</a:t>
            </a:r>
            <a:endParaRPr lang="en-NZ" sz="2400" dirty="0"/>
          </a:p>
        </p:txBody>
      </p:sp>
    </p:spTree>
    <p:extLst>
      <p:ext uri="{BB962C8B-B14F-4D97-AF65-F5344CB8AC3E}">
        <p14:creationId xmlns:p14="http://schemas.microsoft.com/office/powerpoint/2010/main" val="5368349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833BD-B010-4190-89C9-265F8F20DE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3069" y="2276174"/>
            <a:ext cx="3238226" cy="2677648"/>
          </a:xfrm>
        </p:spPr>
        <p:txBody>
          <a:bodyPr/>
          <a:lstStyle/>
          <a:p>
            <a:r>
              <a:rPr lang="en-NZ" sz="4000" dirty="0"/>
              <a:t>Nau </a:t>
            </a:r>
            <a:r>
              <a:rPr lang="en-NZ" sz="4000" dirty="0" err="1"/>
              <a:t>tasol</a:t>
            </a:r>
            <a:r>
              <a:rPr lang="en-NZ" sz="4000" dirty="0"/>
              <a:t> </a:t>
            </a:r>
            <a:r>
              <a:rPr lang="en-NZ" sz="4000" dirty="0" err="1"/>
              <a:t>yumi</a:t>
            </a:r>
            <a:r>
              <a:rPr lang="en-NZ" sz="4000" dirty="0"/>
              <a:t> </a:t>
            </a:r>
            <a:r>
              <a:rPr lang="en-NZ" sz="4000" dirty="0" err="1"/>
              <a:t>traim</a:t>
            </a:r>
            <a:r>
              <a:rPr lang="en-NZ" sz="4000" dirty="0"/>
              <a:t> </a:t>
            </a:r>
            <a:r>
              <a:rPr lang="en-NZ" sz="4000" dirty="0" err="1"/>
              <a:t>dispela</a:t>
            </a:r>
            <a:r>
              <a:rPr lang="en-NZ" sz="4000" dirty="0"/>
              <a:t> </a:t>
            </a:r>
            <a:r>
              <a:rPr lang="en-NZ" sz="4000" dirty="0" err="1"/>
              <a:t>niupela</a:t>
            </a:r>
            <a:r>
              <a:rPr lang="en-NZ" sz="4000" dirty="0"/>
              <a:t> </a:t>
            </a:r>
            <a:r>
              <a:rPr lang="en-NZ" sz="4000" dirty="0" err="1"/>
              <a:t>na</a:t>
            </a:r>
            <a:r>
              <a:rPr lang="en-NZ" sz="4000" dirty="0"/>
              <a:t> </a:t>
            </a:r>
            <a:r>
              <a:rPr lang="en-NZ" sz="4000" dirty="0" err="1"/>
              <a:t>strongpela</a:t>
            </a:r>
            <a:r>
              <a:rPr lang="en-NZ" sz="4000" dirty="0"/>
              <a:t> NARI Taro?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5F5F6D-348E-4807-BAD4-69EF20A44A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9837" y="1351125"/>
            <a:ext cx="6457950" cy="534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491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69256-4489-42E9-9A38-0BF7A6DE1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sz="3600" dirty="0"/>
              <a:t>NARI </a:t>
            </a:r>
            <a:r>
              <a:rPr lang="en-NZ" sz="3600" dirty="0" err="1"/>
              <a:t>i</a:t>
            </a:r>
            <a:r>
              <a:rPr lang="en-NZ" sz="3600" dirty="0"/>
              <a:t> </a:t>
            </a:r>
            <a:r>
              <a:rPr lang="en-NZ" sz="3600" dirty="0" err="1"/>
              <a:t>tok</a:t>
            </a:r>
            <a:r>
              <a:rPr lang="en-NZ" sz="3600" dirty="0"/>
              <a:t> </a:t>
            </a:r>
            <a:r>
              <a:rPr lang="en-NZ" sz="3600" dirty="0" err="1"/>
              <a:t>tenkyu</a:t>
            </a:r>
            <a:r>
              <a:rPr lang="en-NZ" sz="3600" dirty="0"/>
              <a:t> long </a:t>
            </a:r>
            <a:r>
              <a:rPr lang="en-NZ" sz="3600" dirty="0" err="1"/>
              <a:t>ol</a:t>
            </a:r>
            <a:r>
              <a:rPr lang="en-NZ" sz="3600" dirty="0"/>
              <a:t> European Union lain </a:t>
            </a:r>
            <a:r>
              <a:rPr lang="en-NZ" sz="3600" dirty="0" err="1"/>
              <a:t>i</a:t>
            </a:r>
            <a:r>
              <a:rPr lang="en-NZ" sz="3600" dirty="0"/>
              <a:t> bin </a:t>
            </a:r>
            <a:r>
              <a:rPr lang="en-NZ" sz="3600" dirty="0" err="1"/>
              <a:t>halivim</a:t>
            </a:r>
            <a:r>
              <a:rPr lang="en-NZ" sz="3600" dirty="0"/>
              <a:t> </a:t>
            </a:r>
            <a:r>
              <a:rPr lang="en-NZ" sz="3600" dirty="0" err="1"/>
              <a:t>ol</a:t>
            </a:r>
            <a:r>
              <a:rPr lang="en-NZ" sz="3600" dirty="0"/>
              <a:t> </a:t>
            </a:r>
            <a:r>
              <a:rPr lang="en-NZ" sz="3600" dirty="0" err="1"/>
              <a:t>dispela</a:t>
            </a:r>
            <a:r>
              <a:rPr lang="en-NZ" sz="3600" dirty="0"/>
              <a:t> </a:t>
            </a:r>
            <a:r>
              <a:rPr lang="en-NZ" sz="3600" dirty="0" err="1"/>
              <a:t>kain</a:t>
            </a:r>
            <a:r>
              <a:rPr lang="en-NZ" sz="3600" dirty="0"/>
              <a:t> wok.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80F738-7C91-4887-9D58-8252CE7EC5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47962E-8057-412E-91D7-4C2D557EBE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6194" y="2533685"/>
            <a:ext cx="2914650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6681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833BD-B010-4190-89C9-265F8F20DE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9361" y="1429092"/>
            <a:ext cx="8825658" cy="1729105"/>
          </a:xfrm>
        </p:spPr>
        <p:txBody>
          <a:bodyPr/>
          <a:lstStyle/>
          <a:p>
            <a:r>
              <a:rPr lang="en-NZ" sz="5400" dirty="0" err="1"/>
              <a:t>Ol</a:t>
            </a:r>
            <a:r>
              <a:rPr lang="en-NZ" sz="5400" dirty="0"/>
              <a:t> NARI </a:t>
            </a:r>
            <a:r>
              <a:rPr lang="en-NZ" sz="5400" dirty="0" err="1"/>
              <a:t>wokmanmeri</a:t>
            </a:r>
            <a:r>
              <a:rPr lang="en-NZ" sz="5400" dirty="0"/>
              <a:t> bin </a:t>
            </a:r>
            <a:r>
              <a:rPr lang="en-NZ" sz="5400" dirty="0" err="1"/>
              <a:t>planim</a:t>
            </a:r>
            <a:r>
              <a:rPr lang="en-NZ" sz="5400" dirty="0"/>
              <a:t> long NARI, </a:t>
            </a:r>
            <a:r>
              <a:rPr lang="en-NZ" sz="5400" dirty="0" err="1"/>
              <a:t>Lae</a:t>
            </a:r>
            <a:r>
              <a:rPr lang="en-NZ" sz="5400" dirty="0"/>
              <a:t>, 2018</a:t>
            </a:r>
            <a:r>
              <a:rPr lang="en-NZ" sz="5400" dirty="0">
                <a:sym typeface="Wingdings" panose="05000000000000000000" pitchFamily="2" charset="2"/>
              </a:rPr>
              <a:t></a:t>
            </a:r>
            <a:endParaRPr lang="en-NZ" sz="54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6939D5F-2B5E-44CE-93D1-04AD25818BC9}"/>
              </a:ext>
            </a:extLst>
          </p:cNvPr>
          <p:cNvSpPr txBox="1">
            <a:spLocks/>
          </p:cNvSpPr>
          <p:nvPr/>
        </p:nvSpPr>
        <p:spPr bwMode="gray">
          <a:xfrm>
            <a:off x="1982605" y="3699804"/>
            <a:ext cx="9595106" cy="15134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685800" indent="-685800">
              <a:buFont typeface="Arial" panose="020B0604020202020204" pitchFamily="34" charset="0"/>
              <a:buChar char="•"/>
            </a:pPr>
            <a:r>
              <a:rPr lang="en-NZ" sz="4000" dirty="0"/>
              <a:t>8 pela </a:t>
            </a:r>
            <a:r>
              <a:rPr lang="en-NZ" sz="4000" dirty="0" err="1"/>
              <a:t>kain</a:t>
            </a:r>
            <a:r>
              <a:rPr lang="en-NZ" sz="4000" dirty="0"/>
              <a:t> NARI Taro, </a:t>
            </a:r>
            <a:r>
              <a:rPr lang="en-NZ" sz="4000" dirty="0" err="1"/>
              <a:t>na</a:t>
            </a:r>
            <a:endParaRPr lang="en-NZ" sz="4000" dirty="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NZ" sz="4000" dirty="0" err="1"/>
              <a:t>wanpela</a:t>
            </a:r>
            <a:r>
              <a:rPr lang="en-NZ" sz="4000" dirty="0"/>
              <a:t> </a:t>
            </a:r>
            <a:r>
              <a:rPr lang="en-NZ" sz="4000" dirty="0" err="1"/>
              <a:t>lokal</a:t>
            </a:r>
            <a:r>
              <a:rPr lang="en-NZ" sz="4000" dirty="0"/>
              <a:t> Taro – </a:t>
            </a:r>
            <a:r>
              <a:rPr lang="en-NZ" sz="4000" dirty="0" err="1"/>
              <a:t>Numkowec</a:t>
            </a:r>
            <a:endParaRPr lang="en-NZ" sz="4000" dirty="0"/>
          </a:p>
        </p:txBody>
      </p:sp>
    </p:spTree>
    <p:extLst>
      <p:ext uri="{BB962C8B-B14F-4D97-AF65-F5344CB8AC3E}">
        <p14:creationId xmlns:p14="http://schemas.microsoft.com/office/powerpoint/2010/main" val="33951333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833BD-B010-4190-89C9-265F8F20DE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715" y="486557"/>
            <a:ext cx="8825658" cy="1729105"/>
          </a:xfrm>
        </p:spPr>
        <p:txBody>
          <a:bodyPr/>
          <a:lstStyle/>
          <a:p>
            <a:r>
              <a:rPr lang="en-NZ" sz="4400" dirty="0" err="1"/>
              <a:t>Lokal</a:t>
            </a:r>
            <a:r>
              <a:rPr lang="en-NZ" sz="4400" dirty="0"/>
              <a:t> TARO </a:t>
            </a:r>
            <a:r>
              <a:rPr lang="en-NZ" sz="4400" dirty="0" err="1"/>
              <a:t>i</a:t>
            </a:r>
            <a:r>
              <a:rPr lang="en-NZ" sz="4400" dirty="0"/>
              <a:t> no strong long </a:t>
            </a:r>
            <a:r>
              <a:rPr lang="en-NZ" sz="4400" dirty="0" err="1"/>
              <a:t>taim</a:t>
            </a:r>
            <a:r>
              <a:rPr lang="en-NZ" sz="4400" dirty="0"/>
              <a:t> </a:t>
            </a:r>
            <a:r>
              <a:rPr lang="en-NZ" sz="4400" dirty="0" err="1"/>
              <a:t>bilong</a:t>
            </a:r>
            <a:r>
              <a:rPr lang="en-NZ" sz="4400" dirty="0"/>
              <a:t> lip </a:t>
            </a:r>
            <a:r>
              <a:rPr lang="en-NZ" sz="4400" dirty="0" err="1"/>
              <a:t>sik</a:t>
            </a:r>
            <a:r>
              <a:rPr lang="en-NZ" sz="4400" dirty="0"/>
              <a:t> </a:t>
            </a:r>
            <a:r>
              <a:rPr lang="en-NZ" sz="4400" dirty="0" err="1"/>
              <a:t>i</a:t>
            </a:r>
            <a:r>
              <a:rPr lang="en-NZ" sz="4400" dirty="0"/>
              <a:t> </a:t>
            </a:r>
            <a:r>
              <a:rPr lang="en-NZ" sz="4400" dirty="0" err="1"/>
              <a:t>stap</a:t>
            </a:r>
            <a:r>
              <a:rPr lang="en-NZ" sz="4400" dirty="0"/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6E48CD-8944-467C-80D6-5148C74E96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0811" y="2198083"/>
            <a:ext cx="6377867" cy="417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399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833BD-B010-4190-89C9-265F8F20DE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715" y="486557"/>
            <a:ext cx="8825658" cy="695129"/>
          </a:xfrm>
        </p:spPr>
        <p:txBody>
          <a:bodyPr/>
          <a:lstStyle/>
          <a:p>
            <a:r>
              <a:rPr lang="en-NZ" sz="3200" dirty="0" err="1"/>
              <a:t>Luk</a:t>
            </a:r>
            <a:r>
              <a:rPr lang="en-NZ" sz="3200" dirty="0"/>
              <a:t> </a:t>
            </a:r>
            <a:r>
              <a:rPr lang="en-NZ" sz="3200" dirty="0" err="1"/>
              <a:t>olsem</a:t>
            </a:r>
            <a:r>
              <a:rPr lang="en-NZ" sz="3200" dirty="0"/>
              <a:t> NARI TARO </a:t>
            </a:r>
            <a:r>
              <a:rPr lang="en-NZ" sz="3200" dirty="0" err="1"/>
              <a:t>i</a:t>
            </a:r>
            <a:r>
              <a:rPr lang="en-NZ" sz="3200" dirty="0"/>
              <a:t> </a:t>
            </a:r>
            <a:r>
              <a:rPr lang="en-NZ" sz="3200" dirty="0" err="1"/>
              <a:t>winim</a:t>
            </a:r>
            <a:r>
              <a:rPr lang="en-NZ" sz="3200" dirty="0"/>
              <a:t> </a:t>
            </a:r>
            <a:r>
              <a:rPr lang="en-NZ" sz="3200" dirty="0" err="1"/>
              <a:t>lokal</a:t>
            </a:r>
            <a:r>
              <a:rPr lang="en-NZ" sz="3200" dirty="0"/>
              <a:t> TARO?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6E48CD-8944-467C-80D6-5148C74E96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1356" y="2169805"/>
            <a:ext cx="6320233" cy="41356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9C3A66-3549-43D0-8B10-78A36849F6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67" y="2169805"/>
            <a:ext cx="5677513" cy="4145269"/>
          </a:xfrm>
          <a:prstGeom prst="rect">
            <a:avLst/>
          </a:prstGeom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id="{2C819284-4388-4EEF-A125-74361630542E}"/>
              </a:ext>
            </a:extLst>
          </p:cNvPr>
          <p:cNvSpPr/>
          <p:nvPr/>
        </p:nvSpPr>
        <p:spPr>
          <a:xfrm>
            <a:off x="3759199" y="1181686"/>
            <a:ext cx="558800" cy="90366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93AA1F4E-242B-47BE-A130-8D0CE575513D}"/>
              </a:ext>
            </a:extLst>
          </p:cNvPr>
          <p:cNvSpPr/>
          <p:nvPr/>
        </p:nvSpPr>
        <p:spPr>
          <a:xfrm>
            <a:off x="7468649" y="1181685"/>
            <a:ext cx="558800" cy="90366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914390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D0014-389D-48E4-A383-924CD4344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473734"/>
            <a:ext cx="9404723" cy="1400530"/>
          </a:xfrm>
        </p:spPr>
        <p:txBody>
          <a:bodyPr/>
          <a:lstStyle/>
          <a:p>
            <a:r>
              <a:rPr lang="en-NZ" dirty="0"/>
              <a:t>NARI Taro </a:t>
            </a:r>
            <a:r>
              <a:rPr lang="en-NZ" dirty="0" err="1"/>
              <a:t>i</a:t>
            </a:r>
            <a:r>
              <a:rPr lang="en-NZ" dirty="0"/>
              <a:t> </a:t>
            </a:r>
            <a:r>
              <a:rPr lang="en-NZ" dirty="0" err="1"/>
              <a:t>swit</a:t>
            </a:r>
            <a:r>
              <a:rPr lang="en-NZ" dirty="0"/>
              <a:t> </a:t>
            </a:r>
            <a:r>
              <a:rPr lang="en-NZ" dirty="0" err="1"/>
              <a:t>na</a:t>
            </a:r>
            <a:r>
              <a:rPr lang="en-NZ" dirty="0"/>
              <a:t> strong long </a:t>
            </a:r>
            <a:r>
              <a:rPr lang="en-NZ" dirty="0" err="1"/>
              <a:t>taim</a:t>
            </a:r>
            <a:r>
              <a:rPr lang="en-NZ" dirty="0"/>
              <a:t> </a:t>
            </a:r>
            <a:r>
              <a:rPr lang="en-NZ" dirty="0" err="1"/>
              <a:t>bilong</a:t>
            </a:r>
            <a:r>
              <a:rPr lang="en-NZ" dirty="0"/>
              <a:t> lip </a:t>
            </a:r>
            <a:r>
              <a:rPr lang="en-NZ" dirty="0" err="1"/>
              <a:t>sik</a:t>
            </a:r>
            <a:r>
              <a:rPr lang="en-NZ" dirty="0"/>
              <a:t> </a:t>
            </a:r>
            <a:r>
              <a:rPr lang="en-NZ" dirty="0" err="1"/>
              <a:t>i</a:t>
            </a:r>
            <a:r>
              <a:rPr lang="en-NZ" dirty="0"/>
              <a:t> </a:t>
            </a:r>
            <a:r>
              <a:rPr lang="en-NZ" dirty="0" err="1"/>
              <a:t>stap</a:t>
            </a:r>
            <a:r>
              <a:rPr lang="en-NZ" dirty="0"/>
              <a:t>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7284B2-977B-45BA-9A07-3AC0378481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51401C-184E-46EF-9FF8-B0762AE79D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2052529"/>
            <a:ext cx="5831663" cy="39316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EC9F20-F03C-42C6-8E86-4CA3EB6C7935}"/>
              </a:ext>
            </a:extLst>
          </p:cNvPr>
          <p:cNvSpPr txBox="1"/>
          <p:nvPr/>
        </p:nvSpPr>
        <p:spPr>
          <a:xfrm>
            <a:off x="190500" y="6006296"/>
            <a:ext cx="5798444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NZ" sz="2400" dirty="0" err="1">
                <a:solidFill>
                  <a:schemeClr val="bg1"/>
                </a:solidFill>
              </a:rPr>
              <a:t>Numkowec</a:t>
            </a:r>
            <a:r>
              <a:rPr lang="en-NZ" sz="2400" dirty="0">
                <a:solidFill>
                  <a:schemeClr val="bg1"/>
                </a:solidFill>
              </a:rPr>
              <a:t>, Taro Leaf Blight </a:t>
            </a:r>
            <a:r>
              <a:rPr lang="en-NZ" sz="2400" dirty="0" err="1">
                <a:solidFill>
                  <a:schemeClr val="bg1"/>
                </a:solidFill>
              </a:rPr>
              <a:t>i</a:t>
            </a:r>
            <a:r>
              <a:rPr lang="en-NZ" sz="2400" dirty="0">
                <a:solidFill>
                  <a:schemeClr val="bg1"/>
                </a:solidFill>
              </a:rPr>
              <a:t> </a:t>
            </a:r>
            <a:r>
              <a:rPr lang="en-NZ" sz="2400" dirty="0" err="1">
                <a:solidFill>
                  <a:schemeClr val="bg1"/>
                </a:solidFill>
              </a:rPr>
              <a:t>bagarapim</a:t>
            </a:r>
            <a:r>
              <a:rPr lang="en-NZ" sz="2400" dirty="0">
                <a:solidFill>
                  <a:schemeClr val="bg1"/>
                </a:solidFill>
              </a:rPr>
              <a:t> </a:t>
            </a:r>
            <a:r>
              <a:rPr lang="en-NZ" sz="2400" dirty="0" err="1">
                <a:solidFill>
                  <a:schemeClr val="bg1"/>
                </a:solidFill>
              </a:rPr>
              <a:t>em</a:t>
            </a:r>
            <a:endParaRPr lang="en-NZ" sz="24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A81E13-FA42-4F00-92E0-316E78799A7F}"/>
              </a:ext>
            </a:extLst>
          </p:cNvPr>
          <p:cNvSpPr txBox="1"/>
          <p:nvPr/>
        </p:nvSpPr>
        <p:spPr>
          <a:xfrm>
            <a:off x="6186447" y="5984198"/>
            <a:ext cx="5571349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NZ" sz="2400" dirty="0">
                <a:solidFill>
                  <a:schemeClr val="bg1"/>
                </a:solidFill>
              </a:rPr>
              <a:t> Taro Leaf Blight </a:t>
            </a:r>
            <a:r>
              <a:rPr lang="en-NZ" sz="2400" dirty="0" err="1">
                <a:solidFill>
                  <a:schemeClr val="bg1"/>
                </a:solidFill>
              </a:rPr>
              <a:t>i</a:t>
            </a:r>
            <a:r>
              <a:rPr lang="en-NZ" sz="2400" dirty="0">
                <a:solidFill>
                  <a:schemeClr val="bg1"/>
                </a:solidFill>
              </a:rPr>
              <a:t> no </a:t>
            </a:r>
            <a:r>
              <a:rPr lang="en-NZ" sz="2400" dirty="0" err="1">
                <a:solidFill>
                  <a:schemeClr val="bg1"/>
                </a:solidFill>
              </a:rPr>
              <a:t>inap</a:t>
            </a:r>
            <a:r>
              <a:rPr lang="en-NZ" sz="2400" dirty="0">
                <a:solidFill>
                  <a:schemeClr val="bg1"/>
                </a:solidFill>
              </a:rPr>
              <a:t> </a:t>
            </a:r>
            <a:r>
              <a:rPr lang="en-NZ" sz="2400" dirty="0" err="1">
                <a:solidFill>
                  <a:schemeClr val="bg1"/>
                </a:solidFill>
              </a:rPr>
              <a:t>bagarapim</a:t>
            </a:r>
            <a:r>
              <a:rPr lang="en-NZ" sz="2400" dirty="0">
                <a:solidFill>
                  <a:schemeClr val="bg1"/>
                </a:solidFill>
              </a:rPr>
              <a:t> </a:t>
            </a:r>
            <a:r>
              <a:rPr lang="en-NZ" sz="2400" dirty="0" err="1">
                <a:solidFill>
                  <a:schemeClr val="bg1"/>
                </a:solidFill>
              </a:rPr>
              <a:t>em</a:t>
            </a:r>
            <a:r>
              <a:rPr lang="en-NZ" sz="2400" dirty="0">
                <a:solidFill>
                  <a:schemeClr val="bg1"/>
                </a:solidFill>
              </a:rPr>
              <a:t> – NT1</a:t>
            </a:r>
            <a:endParaRPr lang="en-NZ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508617-36D3-4E7A-8455-2795525E2A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95" b="-1"/>
          <a:stretch/>
        </p:blipFill>
        <p:spPr>
          <a:xfrm>
            <a:off x="6169838" y="2052529"/>
            <a:ext cx="5587958" cy="393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5580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D0014-389D-48E4-A383-924CD4344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512615"/>
            <a:ext cx="9404723" cy="1400530"/>
          </a:xfrm>
        </p:spPr>
        <p:txBody>
          <a:bodyPr/>
          <a:lstStyle/>
          <a:p>
            <a:r>
              <a:rPr lang="en-NZ" dirty="0"/>
              <a:t>NARI Taro </a:t>
            </a:r>
            <a:r>
              <a:rPr lang="en-NZ" dirty="0" err="1"/>
              <a:t>i</a:t>
            </a:r>
            <a:r>
              <a:rPr lang="en-NZ" dirty="0"/>
              <a:t> </a:t>
            </a:r>
            <a:r>
              <a:rPr lang="en-NZ" dirty="0" err="1"/>
              <a:t>swit</a:t>
            </a:r>
            <a:r>
              <a:rPr lang="en-NZ" dirty="0"/>
              <a:t> </a:t>
            </a:r>
            <a:r>
              <a:rPr lang="en-NZ" dirty="0" err="1"/>
              <a:t>na</a:t>
            </a:r>
            <a:r>
              <a:rPr lang="en-NZ" dirty="0"/>
              <a:t> strong long </a:t>
            </a:r>
            <a:r>
              <a:rPr lang="en-NZ" dirty="0" err="1"/>
              <a:t>taim</a:t>
            </a:r>
            <a:r>
              <a:rPr lang="en-NZ" dirty="0"/>
              <a:t> </a:t>
            </a:r>
            <a:r>
              <a:rPr lang="en-NZ" dirty="0" err="1"/>
              <a:t>bilong</a:t>
            </a:r>
            <a:r>
              <a:rPr lang="en-NZ" dirty="0"/>
              <a:t> lip </a:t>
            </a:r>
            <a:r>
              <a:rPr lang="en-NZ" dirty="0" err="1"/>
              <a:t>sik</a:t>
            </a:r>
            <a:r>
              <a:rPr lang="en-NZ" dirty="0"/>
              <a:t> </a:t>
            </a:r>
            <a:r>
              <a:rPr lang="en-NZ" dirty="0" err="1"/>
              <a:t>i</a:t>
            </a:r>
            <a:r>
              <a:rPr lang="en-NZ" dirty="0"/>
              <a:t> </a:t>
            </a:r>
            <a:r>
              <a:rPr lang="en-NZ" dirty="0" err="1"/>
              <a:t>stap</a:t>
            </a:r>
            <a:r>
              <a:rPr lang="en-NZ" dirty="0"/>
              <a:t>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7284B2-977B-45BA-9A07-3AC0378481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51401C-184E-46EF-9FF8-B0762AE79D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2052529"/>
            <a:ext cx="5831663" cy="39316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EC9F20-F03C-42C6-8E86-4CA3EB6C7935}"/>
              </a:ext>
            </a:extLst>
          </p:cNvPr>
          <p:cNvSpPr txBox="1"/>
          <p:nvPr/>
        </p:nvSpPr>
        <p:spPr>
          <a:xfrm>
            <a:off x="190500" y="6006296"/>
            <a:ext cx="5798444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NZ" sz="2400" dirty="0" err="1">
                <a:solidFill>
                  <a:schemeClr val="bg1"/>
                </a:solidFill>
              </a:rPr>
              <a:t>Numkowec</a:t>
            </a:r>
            <a:r>
              <a:rPr lang="en-NZ" sz="2400" dirty="0">
                <a:solidFill>
                  <a:schemeClr val="bg1"/>
                </a:solidFill>
              </a:rPr>
              <a:t>, Taro Leaf Blight </a:t>
            </a:r>
            <a:r>
              <a:rPr lang="en-NZ" sz="2400" dirty="0" err="1">
                <a:solidFill>
                  <a:schemeClr val="bg1"/>
                </a:solidFill>
              </a:rPr>
              <a:t>i</a:t>
            </a:r>
            <a:r>
              <a:rPr lang="en-NZ" sz="2400" dirty="0">
                <a:solidFill>
                  <a:schemeClr val="bg1"/>
                </a:solidFill>
              </a:rPr>
              <a:t> </a:t>
            </a:r>
            <a:r>
              <a:rPr lang="en-NZ" sz="2400" dirty="0" err="1">
                <a:solidFill>
                  <a:schemeClr val="bg1"/>
                </a:solidFill>
              </a:rPr>
              <a:t>bagarapim</a:t>
            </a:r>
            <a:r>
              <a:rPr lang="en-NZ" sz="2400" dirty="0">
                <a:solidFill>
                  <a:schemeClr val="bg1"/>
                </a:solidFill>
              </a:rPr>
              <a:t> </a:t>
            </a:r>
            <a:r>
              <a:rPr lang="en-NZ" sz="2400" dirty="0" err="1">
                <a:solidFill>
                  <a:schemeClr val="bg1"/>
                </a:solidFill>
              </a:rPr>
              <a:t>em</a:t>
            </a:r>
            <a:endParaRPr lang="en-NZ" sz="24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A81E13-FA42-4F00-92E0-316E78799A7F}"/>
              </a:ext>
            </a:extLst>
          </p:cNvPr>
          <p:cNvSpPr txBox="1"/>
          <p:nvPr/>
        </p:nvSpPr>
        <p:spPr>
          <a:xfrm>
            <a:off x="6116108" y="5984198"/>
            <a:ext cx="5884824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NZ" sz="2400" dirty="0">
                <a:solidFill>
                  <a:schemeClr val="bg1"/>
                </a:solidFill>
              </a:rPr>
              <a:t> Taro Leaf Blight </a:t>
            </a:r>
            <a:r>
              <a:rPr lang="en-NZ" sz="2400" dirty="0" err="1">
                <a:solidFill>
                  <a:schemeClr val="bg1"/>
                </a:solidFill>
              </a:rPr>
              <a:t>i</a:t>
            </a:r>
            <a:r>
              <a:rPr lang="en-NZ" sz="2400" dirty="0">
                <a:solidFill>
                  <a:schemeClr val="bg1"/>
                </a:solidFill>
              </a:rPr>
              <a:t> no </a:t>
            </a:r>
            <a:r>
              <a:rPr lang="en-NZ" sz="2400" dirty="0" err="1">
                <a:solidFill>
                  <a:schemeClr val="bg1"/>
                </a:solidFill>
              </a:rPr>
              <a:t>inap</a:t>
            </a:r>
            <a:r>
              <a:rPr lang="en-NZ" sz="2400" dirty="0">
                <a:solidFill>
                  <a:schemeClr val="bg1"/>
                </a:solidFill>
              </a:rPr>
              <a:t> </a:t>
            </a:r>
            <a:r>
              <a:rPr lang="en-NZ" sz="2400" dirty="0" err="1">
                <a:solidFill>
                  <a:schemeClr val="bg1"/>
                </a:solidFill>
              </a:rPr>
              <a:t>bagarapim</a:t>
            </a:r>
            <a:r>
              <a:rPr lang="en-NZ" sz="2400" dirty="0">
                <a:solidFill>
                  <a:schemeClr val="bg1"/>
                </a:solidFill>
              </a:rPr>
              <a:t> </a:t>
            </a:r>
            <a:r>
              <a:rPr lang="en-NZ" sz="2400" dirty="0" err="1">
                <a:solidFill>
                  <a:schemeClr val="bg1"/>
                </a:solidFill>
              </a:rPr>
              <a:t>em</a:t>
            </a:r>
            <a:r>
              <a:rPr lang="en-NZ" sz="2400" dirty="0">
                <a:solidFill>
                  <a:schemeClr val="bg1"/>
                </a:solidFill>
              </a:rPr>
              <a:t> –NT2</a:t>
            </a:r>
            <a:endParaRPr lang="en-NZ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FFF781-843A-468C-B556-0535C0551F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6108" y="2227371"/>
            <a:ext cx="5884824" cy="3756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3691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D0014-389D-48E4-A383-924CD4344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518706"/>
            <a:ext cx="9404723" cy="1400530"/>
          </a:xfrm>
        </p:spPr>
        <p:txBody>
          <a:bodyPr/>
          <a:lstStyle/>
          <a:p>
            <a:r>
              <a:rPr lang="en-NZ" dirty="0"/>
              <a:t>NARI Taro </a:t>
            </a:r>
            <a:r>
              <a:rPr lang="en-NZ" dirty="0" err="1"/>
              <a:t>i</a:t>
            </a:r>
            <a:r>
              <a:rPr lang="en-NZ" dirty="0"/>
              <a:t> </a:t>
            </a:r>
            <a:r>
              <a:rPr lang="en-NZ" dirty="0" err="1"/>
              <a:t>swit</a:t>
            </a:r>
            <a:r>
              <a:rPr lang="en-NZ" dirty="0"/>
              <a:t> </a:t>
            </a:r>
            <a:r>
              <a:rPr lang="en-NZ" dirty="0" err="1"/>
              <a:t>na</a:t>
            </a:r>
            <a:r>
              <a:rPr lang="en-NZ" dirty="0"/>
              <a:t> strong long </a:t>
            </a:r>
            <a:r>
              <a:rPr lang="en-NZ" dirty="0" err="1"/>
              <a:t>taim</a:t>
            </a:r>
            <a:r>
              <a:rPr lang="en-NZ" dirty="0"/>
              <a:t> </a:t>
            </a:r>
            <a:r>
              <a:rPr lang="en-NZ" dirty="0" err="1"/>
              <a:t>bilong</a:t>
            </a:r>
            <a:r>
              <a:rPr lang="en-NZ" dirty="0"/>
              <a:t> lip </a:t>
            </a:r>
            <a:r>
              <a:rPr lang="en-NZ" dirty="0" err="1"/>
              <a:t>sik</a:t>
            </a:r>
            <a:r>
              <a:rPr lang="en-NZ" dirty="0"/>
              <a:t> </a:t>
            </a:r>
            <a:r>
              <a:rPr lang="en-NZ" dirty="0" err="1"/>
              <a:t>i</a:t>
            </a:r>
            <a:r>
              <a:rPr lang="en-NZ" dirty="0"/>
              <a:t> </a:t>
            </a:r>
            <a:r>
              <a:rPr lang="en-NZ" dirty="0" err="1"/>
              <a:t>stap</a:t>
            </a:r>
            <a:r>
              <a:rPr lang="en-NZ" dirty="0"/>
              <a:t>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7284B2-977B-45BA-9A07-3AC0378481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51401C-184E-46EF-9FF8-B0762AE79D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1" y="2052917"/>
            <a:ext cx="5831086" cy="39312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EC9F20-F03C-42C6-8E86-4CA3EB6C7935}"/>
              </a:ext>
            </a:extLst>
          </p:cNvPr>
          <p:cNvSpPr txBox="1"/>
          <p:nvPr/>
        </p:nvSpPr>
        <p:spPr>
          <a:xfrm>
            <a:off x="190500" y="6006296"/>
            <a:ext cx="5798444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NZ" sz="2400" dirty="0" err="1">
                <a:solidFill>
                  <a:schemeClr val="bg1"/>
                </a:solidFill>
              </a:rPr>
              <a:t>Numkowec</a:t>
            </a:r>
            <a:r>
              <a:rPr lang="en-NZ" sz="2400" dirty="0">
                <a:solidFill>
                  <a:schemeClr val="bg1"/>
                </a:solidFill>
              </a:rPr>
              <a:t>, Taro Leaf Blight </a:t>
            </a:r>
            <a:r>
              <a:rPr lang="en-NZ" sz="2400" dirty="0" err="1">
                <a:solidFill>
                  <a:schemeClr val="bg1"/>
                </a:solidFill>
              </a:rPr>
              <a:t>i</a:t>
            </a:r>
            <a:r>
              <a:rPr lang="en-NZ" sz="2400" dirty="0">
                <a:solidFill>
                  <a:schemeClr val="bg1"/>
                </a:solidFill>
              </a:rPr>
              <a:t> </a:t>
            </a:r>
            <a:r>
              <a:rPr lang="en-NZ" sz="2400" dirty="0" err="1">
                <a:solidFill>
                  <a:schemeClr val="bg1"/>
                </a:solidFill>
              </a:rPr>
              <a:t>bagarapim</a:t>
            </a:r>
            <a:r>
              <a:rPr lang="en-NZ" sz="2400" dirty="0">
                <a:solidFill>
                  <a:schemeClr val="bg1"/>
                </a:solidFill>
              </a:rPr>
              <a:t> </a:t>
            </a:r>
            <a:r>
              <a:rPr lang="en-NZ" sz="2400" dirty="0" err="1">
                <a:solidFill>
                  <a:schemeClr val="bg1"/>
                </a:solidFill>
              </a:rPr>
              <a:t>em</a:t>
            </a:r>
            <a:endParaRPr lang="en-NZ" sz="24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A81E13-FA42-4F00-92E0-316E78799A7F}"/>
              </a:ext>
            </a:extLst>
          </p:cNvPr>
          <p:cNvSpPr txBox="1"/>
          <p:nvPr/>
        </p:nvSpPr>
        <p:spPr>
          <a:xfrm>
            <a:off x="6116108" y="5984198"/>
            <a:ext cx="5884824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NZ" sz="2400" dirty="0">
                <a:solidFill>
                  <a:schemeClr val="bg1"/>
                </a:solidFill>
              </a:rPr>
              <a:t> Taro Leaf Blight </a:t>
            </a:r>
            <a:r>
              <a:rPr lang="en-NZ" sz="2400" dirty="0" err="1">
                <a:solidFill>
                  <a:schemeClr val="bg1"/>
                </a:solidFill>
              </a:rPr>
              <a:t>i</a:t>
            </a:r>
            <a:r>
              <a:rPr lang="en-NZ" sz="2400" dirty="0">
                <a:solidFill>
                  <a:schemeClr val="bg1"/>
                </a:solidFill>
              </a:rPr>
              <a:t> no </a:t>
            </a:r>
            <a:r>
              <a:rPr lang="en-NZ" sz="2400" dirty="0" err="1">
                <a:solidFill>
                  <a:schemeClr val="bg1"/>
                </a:solidFill>
              </a:rPr>
              <a:t>inap</a:t>
            </a:r>
            <a:r>
              <a:rPr lang="en-NZ" sz="2400" dirty="0">
                <a:solidFill>
                  <a:schemeClr val="bg1"/>
                </a:solidFill>
              </a:rPr>
              <a:t> </a:t>
            </a:r>
            <a:r>
              <a:rPr lang="en-NZ" sz="2400" dirty="0" err="1">
                <a:solidFill>
                  <a:schemeClr val="bg1"/>
                </a:solidFill>
              </a:rPr>
              <a:t>bagarapim</a:t>
            </a:r>
            <a:r>
              <a:rPr lang="en-NZ" sz="2400" dirty="0">
                <a:solidFill>
                  <a:schemeClr val="bg1"/>
                </a:solidFill>
              </a:rPr>
              <a:t> </a:t>
            </a:r>
            <a:r>
              <a:rPr lang="en-NZ" sz="2400" dirty="0" err="1">
                <a:solidFill>
                  <a:schemeClr val="bg1"/>
                </a:solidFill>
              </a:rPr>
              <a:t>em</a:t>
            </a:r>
            <a:r>
              <a:rPr lang="en-NZ" sz="2400" dirty="0">
                <a:solidFill>
                  <a:schemeClr val="bg1"/>
                </a:solidFill>
              </a:rPr>
              <a:t> –NT3</a:t>
            </a:r>
            <a:endParaRPr lang="en-NZ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8428C8-77DE-448D-8A21-17E9B6360F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085"/>
          <a:stretch/>
        </p:blipFill>
        <p:spPr>
          <a:xfrm>
            <a:off x="6127029" y="2052916"/>
            <a:ext cx="5884824" cy="3953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2408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D0014-389D-48E4-A383-924CD4344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518705"/>
            <a:ext cx="9404723" cy="1400530"/>
          </a:xfrm>
        </p:spPr>
        <p:txBody>
          <a:bodyPr/>
          <a:lstStyle/>
          <a:p>
            <a:r>
              <a:rPr lang="en-NZ" dirty="0"/>
              <a:t>NARI Taro </a:t>
            </a:r>
            <a:r>
              <a:rPr lang="en-NZ" dirty="0" err="1"/>
              <a:t>i</a:t>
            </a:r>
            <a:r>
              <a:rPr lang="en-NZ" dirty="0"/>
              <a:t> </a:t>
            </a:r>
            <a:r>
              <a:rPr lang="en-NZ" dirty="0" err="1"/>
              <a:t>swit</a:t>
            </a:r>
            <a:r>
              <a:rPr lang="en-NZ" dirty="0"/>
              <a:t> </a:t>
            </a:r>
            <a:r>
              <a:rPr lang="en-NZ" dirty="0" err="1"/>
              <a:t>na</a:t>
            </a:r>
            <a:r>
              <a:rPr lang="en-NZ" dirty="0"/>
              <a:t> strong long </a:t>
            </a:r>
            <a:r>
              <a:rPr lang="en-NZ" dirty="0" err="1"/>
              <a:t>taim</a:t>
            </a:r>
            <a:r>
              <a:rPr lang="en-NZ" dirty="0"/>
              <a:t> </a:t>
            </a:r>
            <a:r>
              <a:rPr lang="en-NZ" dirty="0" err="1"/>
              <a:t>bilong</a:t>
            </a:r>
            <a:r>
              <a:rPr lang="en-NZ" dirty="0"/>
              <a:t> lip </a:t>
            </a:r>
            <a:r>
              <a:rPr lang="en-NZ" dirty="0" err="1"/>
              <a:t>sik</a:t>
            </a:r>
            <a:r>
              <a:rPr lang="en-NZ" dirty="0"/>
              <a:t> </a:t>
            </a:r>
            <a:r>
              <a:rPr lang="en-NZ" dirty="0" err="1"/>
              <a:t>i</a:t>
            </a:r>
            <a:r>
              <a:rPr lang="en-NZ" dirty="0"/>
              <a:t> </a:t>
            </a:r>
            <a:r>
              <a:rPr lang="en-NZ" dirty="0" err="1"/>
              <a:t>stap</a:t>
            </a:r>
            <a:r>
              <a:rPr lang="en-NZ" dirty="0"/>
              <a:t>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1C87468-058A-4C4E-8E92-EA9A3E73FA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34492" y="2052529"/>
            <a:ext cx="4598884" cy="41957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151401C-184E-46EF-9FF8-B0762AE79D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" y="2052529"/>
            <a:ext cx="5831663" cy="39316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EC9F20-F03C-42C6-8E86-4CA3EB6C7935}"/>
              </a:ext>
            </a:extLst>
          </p:cNvPr>
          <p:cNvSpPr txBox="1"/>
          <p:nvPr/>
        </p:nvSpPr>
        <p:spPr>
          <a:xfrm>
            <a:off x="190500" y="6006296"/>
            <a:ext cx="5798444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NZ" sz="2400" dirty="0" err="1">
                <a:solidFill>
                  <a:schemeClr val="bg1"/>
                </a:solidFill>
              </a:rPr>
              <a:t>Numkowec</a:t>
            </a:r>
            <a:r>
              <a:rPr lang="en-NZ" sz="2400" dirty="0">
                <a:solidFill>
                  <a:schemeClr val="bg1"/>
                </a:solidFill>
              </a:rPr>
              <a:t>, Taro Leaf Blight </a:t>
            </a:r>
            <a:r>
              <a:rPr lang="en-NZ" sz="2400" dirty="0" err="1">
                <a:solidFill>
                  <a:schemeClr val="bg1"/>
                </a:solidFill>
              </a:rPr>
              <a:t>i</a:t>
            </a:r>
            <a:r>
              <a:rPr lang="en-NZ" sz="2400" dirty="0">
                <a:solidFill>
                  <a:schemeClr val="bg1"/>
                </a:solidFill>
              </a:rPr>
              <a:t> </a:t>
            </a:r>
            <a:r>
              <a:rPr lang="en-NZ" sz="2400" dirty="0" err="1">
                <a:solidFill>
                  <a:schemeClr val="bg1"/>
                </a:solidFill>
              </a:rPr>
              <a:t>bagarapim</a:t>
            </a:r>
            <a:r>
              <a:rPr lang="en-NZ" sz="2400" dirty="0">
                <a:solidFill>
                  <a:schemeClr val="bg1"/>
                </a:solidFill>
              </a:rPr>
              <a:t> </a:t>
            </a:r>
            <a:r>
              <a:rPr lang="en-NZ" sz="2400" dirty="0" err="1">
                <a:solidFill>
                  <a:schemeClr val="bg1"/>
                </a:solidFill>
              </a:rPr>
              <a:t>em</a:t>
            </a:r>
            <a:endParaRPr lang="en-NZ" sz="24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A81E13-FA42-4F00-92E0-316E78799A7F}"/>
              </a:ext>
            </a:extLst>
          </p:cNvPr>
          <p:cNvSpPr txBox="1"/>
          <p:nvPr/>
        </p:nvSpPr>
        <p:spPr>
          <a:xfrm>
            <a:off x="6834490" y="5984198"/>
            <a:ext cx="4598885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NZ" sz="2400" dirty="0">
                <a:solidFill>
                  <a:schemeClr val="bg1"/>
                </a:solidFill>
              </a:rPr>
              <a:t> Taro Leaf Blight </a:t>
            </a:r>
            <a:r>
              <a:rPr lang="en-NZ" sz="2400" dirty="0" err="1">
                <a:solidFill>
                  <a:schemeClr val="bg1"/>
                </a:solidFill>
              </a:rPr>
              <a:t>i</a:t>
            </a:r>
            <a:r>
              <a:rPr lang="en-NZ" sz="2400" dirty="0">
                <a:solidFill>
                  <a:schemeClr val="bg1"/>
                </a:solidFill>
              </a:rPr>
              <a:t> no </a:t>
            </a:r>
            <a:r>
              <a:rPr lang="en-NZ" sz="2400" dirty="0" err="1">
                <a:solidFill>
                  <a:schemeClr val="bg1"/>
                </a:solidFill>
              </a:rPr>
              <a:t>inap</a:t>
            </a:r>
            <a:r>
              <a:rPr lang="en-NZ" sz="2400" dirty="0">
                <a:solidFill>
                  <a:schemeClr val="bg1"/>
                </a:solidFill>
              </a:rPr>
              <a:t> </a:t>
            </a:r>
            <a:r>
              <a:rPr lang="en-NZ" sz="2400" dirty="0" err="1">
                <a:solidFill>
                  <a:schemeClr val="bg1"/>
                </a:solidFill>
              </a:rPr>
              <a:t>bagarapim</a:t>
            </a:r>
            <a:r>
              <a:rPr lang="en-NZ" sz="2400" dirty="0">
                <a:solidFill>
                  <a:schemeClr val="bg1"/>
                </a:solidFill>
              </a:rPr>
              <a:t> </a:t>
            </a:r>
            <a:r>
              <a:rPr lang="en-NZ" sz="2400" dirty="0" err="1">
                <a:solidFill>
                  <a:schemeClr val="bg1"/>
                </a:solidFill>
              </a:rPr>
              <a:t>em</a:t>
            </a:r>
            <a:r>
              <a:rPr lang="en-NZ" sz="2400" dirty="0">
                <a:solidFill>
                  <a:schemeClr val="bg1"/>
                </a:solidFill>
              </a:rPr>
              <a:t> –NT4</a:t>
            </a:r>
            <a:endParaRPr lang="en-NZ" sz="2400" dirty="0"/>
          </a:p>
        </p:txBody>
      </p:sp>
    </p:spTree>
    <p:extLst>
      <p:ext uri="{BB962C8B-B14F-4D97-AF65-F5344CB8AC3E}">
        <p14:creationId xmlns:p14="http://schemas.microsoft.com/office/powerpoint/2010/main" val="154975003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101</TotalTime>
  <Words>359</Words>
  <Application>Microsoft Office PowerPoint</Application>
  <PresentationFormat>Widescreen</PresentationFormat>
  <Paragraphs>32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Century Gothic</vt:lpstr>
      <vt:lpstr>Wingdings</vt:lpstr>
      <vt:lpstr>Wingdings 3</vt:lpstr>
      <vt:lpstr>Ion</vt:lpstr>
      <vt:lpstr>Bilong wanem yumi planim strongpela NARI Taro?  Yumi lukim piksa bilong wanpela traim long NARI Lae, 2018.</vt:lpstr>
      <vt:lpstr>NARI i tok tenkyu long ol European Union lain i bin halivim ol dispela kain wok.</vt:lpstr>
      <vt:lpstr>Ol NARI wokmanmeri bin planim long NARI, Lae, 2018</vt:lpstr>
      <vt:lpstr>Lokal TARO i no strong long taim bilong lip sik i stap.</vt:lpstr>
      <vt:lpstr>Luk olsem NARI TARO i winim lokal TARO?</vt:lpstr>
      <vt:lpstr>NARI Taro i swit na strong long taim bilong lip sik i stap.</vt:lpstr>
      <vt:lpstr>NARI Taro i swit na strong long taim bilong lip sik i stap.</vt:lpstr>
      <vt:lpstr>NARI Taro i swit na strong long taim bilong lip sik i stap.</vt:lpstr>
      <vt:lpstr>NARI Taro i swit na strong long taim bilong lip sik i stap.</vt:lpstr>
      <vt:lpstr>NARI Taro i swit na strong long taim bilong lip sik i stap.</vt:lpstr>
      <vt:lpstr>NARI Taro i swit na strong long taim bilong lip sik i stap.</vt:lpstr>
      <vt:lpstr>NARI Taro i swit na strong long taim bilong lip sik i stap.</vt:lpstr>
      <vt:lpstr>NARI Taro i swit na strong long taim bilong lip sik i stap.</vt:lpstr>
      <vt:lpstr>Nau tasol yumi traim dispela niupela na strongpela NARI Taro?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Yumi planim NARI TARO</dc:title>
  <dc:creator>Askin, David</dc:creator>
  <cp:lastModifiedBy>Askin, David</cp:lastModifiedBy>
  <cp:revision>10</cp:revision>
  <dcterms:created xsi:type="dcterms:W3CDTF">2018-11-27T21:26:43Z</dcterms:created>
  <dcterms:modified xsi:type="dcterms:W3CDTF">2018-11-27T23:08:42Z</dcterms:modified>
</cp:coreProperties>
</file>